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10" r:id="rId2"/>
    <p:sldId id="276" r:id="rId3"/>
    <p:sldId id="311" r:id="rId4"/>
    <p:sldId id="313" r:id="rId5"/>
    <p:sldId id="312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78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80DE47CA-1676-4741-9C3D-8D2EE4376E04}" type="datetimeFigureOut">
              <a:rPr lang="de-DE" smtClean="0"/>
              <a:t>09.02.2020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BB090BD-4FB2-476A-8EBF-F21F8A61A2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9058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7CA-1676-4741-9C3D-8D2EE4376E04}" type="datetimeFigureOut">
              <a:rPr lang="de-DE" smtClean="0"/>
              <a:t>09.02.2020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90BD-4FB2-476A-8EBF-F21F8A61A2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3851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7CA-1676-4741-9C3D-8D2EE4376E04}" type="datetimeFigureOut">
              <a:rPr lang="de-DE" smtClean="0"/>
              <a:t>09.02.2020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90BD-4FB2-476A-8EBF-F21F8A61A2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6336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7CA-1676-4741-9C3D-8D2EE4376E04}" type="datetimeFigureOut">
              <a:rPr lang="de-DE" smtClean="0"/>
              <a:t>09.02.2020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90BD-4FB2-476A-8EBF-F21F8A61A2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678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7CA-1676-4741-9C3D-8D2EE4376E04}" type="datetimeFigureOut">
              <a:rPr lang="de-DE" smtClean="0"/>
              <a:t>09.02.2020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90BD-4FB2-476A-8EBF-F21F8A61A2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6066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7CA-1676-4741-9C3D-8D2EE4376E04}" type="datetimeFigureOut">
              <a:rPr lang="de-DE" smtClean="0"/>
              <a:t>09.02.2020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90BD-4FB2-476A-8EBF-F21F8A61A2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5004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7CA-1676-4741-9C3D-8D2EE4376E04}" type="datetimeFigureOut">
              <a:rPr lang="de-DE" smtClean="0"/>
              <a:t>09.02.2020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90BD-4FB2-476A-8EBF-F21F8A61A2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2852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7CA-1676-4741-9C3D-8D2EE4376E04}" type="datetimeFigureOut">
              <a:rPr lang="de-DE" smtClean="0"/>
              <a:t>09.02.2020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90BD-4FB2-476A-8EBF-F21F8A61A2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372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7CA-1676-4741-9C3D-8D2EE4376E04}" type="datetimeFigureOut">
              <a:rPr lang="de-DE" smtClean="0"/>
              <a:t>09.02.2020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90BD-4FB2-476A-8EBF-F21F8A61A2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363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7CA-1676-4741-9C3D-8D2EE4376E04}" type="datetimeFigureOut">
              <a:rPr lang="de-DE" smtClean="0"/>
              <a:t>09.02.2020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BB090BD-4FB2-476A-8EBF-F21F8A61A2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620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80DE47CA-1676-4741-9C3D-8D2EE4376E04}" type="datetimeFigureOut">
              <a:rPr lang="de-DE" smtClean="0"/>
              <a:t>09.02.2020</a:t>
            </a:fld>
            <a:endParaRPr lang="de-DE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de-D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BB090BD-4FB2-476A-8EBF-F21F8A61A2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92546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80DE47CA-1676-4741-9C3D-8D2EE4376E04}" type="datetimeFigureOut">
              <a:rPr lang="de-DE" smtClean="0"/>
              <a:t>09.02.2020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DBB090BD-4FB2-476A-8EBF-F21F8A61A2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4464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Exemplu</a:t>
            </a:r>
            <a:r>
              <a:rPr lang="en-US" dirty="0" smtClean="0"/>
              <a:t> de </a:t>
            </a:r>
            <a:r>
              <a:rPr lang="en-US" dirty="0" err="1" smtClean="0"/>
              <a:t>realizare</a:t>
            </a:r>
            <a:r>
              <a:rPr lang="en-US" dirty="0" smtClean="0"/>
              <a:t> </a:t>
            </a:r>
            <a:r>
              <a:rPr lang="en-US" dirty="0" err="1" smtClean="0"/>
              <a:t>aplica</a:t>
            </a:r>
            <a:r>
              <a:rPr lang="ro-RO" dirty="0" smtClean="0"/>
              <a:t>ț</a:t>
            </a:r>
            <a:r>
              <a:rPr lang="en-US" dirty="0" err="1" smtClean="0"/>
              <a:t>ie</a:t>
            </a:r>
            <a:r>
              <a:rPr lang="ro-RO" dirty="0" smtClean="0"/>
              <a:t> deservire </a:t>
            </a:r>
            <a:r>
              <a:rPr lang="ro-RO" dirty="0" smtClean="0"/>
              <a:t>client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dirty="0" smtClean="0"/>
              <a:t>Modele de implementare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6071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36" y="116632"/>
            <a:ext cx="6467475" cy="3981450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664" y="3284984"/>
            <a:ext cx="9042009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35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44" y="1340768"/>
            <a:ext cx="5632584" cy="3888432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0016" y="1355126"/>
            <a:ext cx="5739018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63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368" y="836712"/>
            <a:ext cx="4822117" cy="4464496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5960" y="836712"/>
            <a:ext cx="6110497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95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2658533"/>
          </a:xfrm>
        </p:spPr>
        <p:txBody>
          <a:bodyPr/>
          <a:lstStyle/>
          <a:p>
            <a:r>
              <a:rPr lang="ro-RO" dirty="0" err="1" smtClean="0"/>
              <a:t>TestData.Java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80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36" y="188640"/>
            <a:ext cx="6172200" cy="3505200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6040" y="1772816"/>
            <a:ext cx="5591175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68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 err="1" smtClean="0"/>
              <a:t>MainAvtivity.Java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080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6792"/>
            <a:ext cx="6217762" cy="3528392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4653" y="836711"/>
            <a:ext cx="5832648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16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 err="1" smtClean="0"/>
              <a:t>ExampleUnitTest.Java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09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528" y="1412776"/>
            <a:ext cx="8608182" cy="33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49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 err="1" smtClean="0"/>
              <a:t>ExampleInstrumented</a:t>
            </a:r>
            <a:r>
              <a:rPr lang="ro-RO" dirty="0" smtClean="0"/>
              <a:t/>
            </a:r>
            <a:br>
              <a:rPr lang="ro-RO" dirty="0" smtClean="0"/>
            </a:br>
            <a:r>
              <a:rPr lang="ro-RO" dirty="0" err="1" smtClean="0"/>
              <a:t>Test.Java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025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568" y="836712"/>
            <a:ext cx="8092181" cy="4822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77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2658533"/>
          </a:xfrm>
        </p:spPr>
        <p:txBody>
          <a:bodyPr/>
          <a:lstStyle/>
          <a:p>
            <a:r>
              <a:rPr lang="ro-RO" dirty="0" err="1" smtClean="0"/>
              <a:t>Customer.Java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483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392" y="692696"/>
            <a:ext cx="4870359" cy="5184576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0056" y="1182563"/>
            <a:ext cx="4404018" cy="4204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40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gyvárosi">
  <a:themeElements>
    <a:clrScheme name="Nagyvárosi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Nagyvárosi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agyváros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Nagyvárosi</Template>
  <TotalTime>78</TotalTime>
  <Words>16</Words>
  <Application>Microsoft Office PowerPoint</Application>
  <PresentationFormat>Szélesvásznú</PresentationFormat>
  <Paragraphs>7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7" baseType="lpstr">
      <vt:lpstr>Arial</vt:lpstr>
      <vt:lpstr>Calibri Light</vt:lpstr>
      <vt:lpstr>Nagyvárosi</vt:lpstr>
      <vt:lpstr>Exemplu de realizare aplicație deservire client</vt:lpstr>
      <vt:lpstr>MainAvtivity.Java</vt:lpstr>
      <vt:lpstr>PowerPoint-bemutató</vt:lpstr>
      <vt:lpstr>ExampleUnitTest.Java</vt:lpstr>
      <vt:lpstr>PowerPoint-bemutató</vt:lpstr>
      <vt:lpstr>ExampleInstrumented Test.Java</vt:lpstr>
      <vt:lpstr>PowerPoint-bemutató</vt:lpstr>
      <vt:lpstr>Customer.Java</vt:lpstr>
      <vt:lpstr>PowerPoint-bemutató</vt:lpstr>
      <vt:lpstr>PowerPoint-bemutató</vt:lpstr>
      <vt:lpstr>PowerPoint-bemutató</vt:lpstr>
      <vt:lpstr>PowerPoint-bemutató</vt:lpstr>
      <vt:lpstr>TestData.Java</vt:lpstr>
      <vt:lpstr>PowerPoint-bemutató</vt:lpstr>
    </vt:vector>
  </TitlesOfParts>
  <Company>alfatraining Bildungszentrum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alfa</dc:creator>
  <cp:lastModifiedBy>Kati</cp:lastModifiedBy>
  <cp:revision>111</cp:revision>
  <dcterms:created xsi:type="dcterms:W3CDTF">2013-12-17T10:05:25Z</dcterms:created>
  <dcterms:modified xsi:type="dcterms:W3CDTF">2020-02-09T12:15:57Z</dcterms:modified>
</cp:coreProperties>
</file>